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47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" y="0"/>
            <a:ext cx="6464808" cy="9144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" y="0"/>
            <a:ext cx="6464808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5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" y="0"/>
            <a:ext cx="6464808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5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" y="0"/>
            <a:ext cx="6464808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263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Tatyana</dc:creator>
  <cp:lastModifiedBy>Tatyana</cp:lastModifiedBy>
  <cp:revision>1</cp:revision>
  <dcterms:created xsi:type="dcterms:W3CDTF">2021-01-27T05:19:10Z</dcterms:created>
  <dcterms:modified xsi:type="dcterms:W3CDTF">2021-01-27T05:21:18Z</dcterms:modified>
</cp:coreProperties>
</file>